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4" r:id="rId3"/>
    <p:sldId id="258" r:id="rId4"/>
    <p:sldId id="265" r:id="rId5"/>
    <p:sldId id="260" r:id="rId6"/>
    <p:sldId id="270" r:id="rId7"/>
    <p:sldId id="271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118404-A974-4BF5-B07B-23857D9D0B56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B6D036-4382-43D6-9B41-4B8C72E36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lia\Desktop\&#1079;&#1074;&#1091;&#1082;&#1080;%20&#1087;&#1091;&#1083;&#1080;\Bombezhka_skidyvajut_bomby_so_svistom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lia\Desktop\&#1042;&#1086;&#1077;&#1085;&#1085;&#1099;&#1077;%20-%20&#1040;&#1083;&#1077;&#1096;&#1072;%20%5bminusov.com%5d.mp3" TargetMode="External"/><Relationship Id="rId6" Type="http://schemas.openxmlformats.org/officeDocument/2006/relationships/image" Target="../media/image8.jpeg"/><Relationship Id="rId5" Type="http://schemas.openxmlformats.org/officeDocument/2006/relationships/hyperlink" Target="http://www.v-bolgarii.com/images/alp2.jpg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lia\Desktop\&#1042;&#1086;&#1083;&#1096;&#1077;&#1073;&#1085;&#1072;&#1103;-&#1082;&#1086;&#1084;&#1087;&#1086;&#1079;&#1080;&#1094;&#1080;&#1103;-vkhpnet-&#1054;&#1095;&#1077;&#1085;&#1100;-&#1087;&#1077;&#1095;&#1072;&#1083;&#1100;&#1085;&#1072;&#1103;-&#1080;-&#1075;&#1088;&#1091;&#1089;&#1090;&#1085;&#1072;&#1103;-&#1084;&#1091;&#1079;&#1099;&#1082;&#1072;33(muzofon.com).mp3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ulia\Desktop\lev_leshenko_denj_pobedy.m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c/1/58/777/58777148_S_dnyom_pobed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pisarevskaya.rusedu.net/gallery/1415/den_pobedy_str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</p:spPr>
      </p:pic>
      <p:pic>
        <p:nvPicPr>
          <p:cNvPr id="5" name="Bombezhka_skidyvajut_bomby_so_svist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237312"/>
            <a:ext cx="304800" cy="304800"/>
          </a:xfrm>
          <a:prstGeom prst="rect">
            <a:avLst/>
          </a:prstGeom>
        </p:spPr>
      </p:pic>
      <p:pic>
        <p:nvPicPr>
          <p:cNvPr id="6" name="Picture 4" descr="http://img1.liveinternet.ru/images/attach/c/0/43/589/43589147_0_18fc6_1ab7f0d9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48680"/>
            <a:ext cx="374441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ega-art08.com/Pobeda_93.jpg"/>
          <p:cNvPicPr/>
          <p:nvPr/>
        </p:nvPicPr>
        <p:blipFill>
          <a:blip r:embed="rId2" cstate="print"/>
          <a:srcRect t="16364" b="1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hototraveling.ru/wp-content/uploads/2011/10/%D0%9F%D0%B0%D0%BC%D1%8F%D1%82%D0%BD%D0%B8%D0%BA-%D0%90%D0%BB%D0%B5%D1%88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34888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Военные - Алеша [minusov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093296"/>
            <a:ext cx="304800" cy="304800"/>
          </a:xfrm>
          <a:prstGeom prst="rect">
            <a:avLst/>
          </a:prstGeom>
        </p:spPr>
      </p:pic>
      <p:pic>
        <p:nvPicPr>
          <p:cNvPr id="6" name="Рисунок 5" descr="Alesha in Bulgaria">
            <a:hlinkClick r:id="rId5" tooltip="&quot;Alesha in Bulgaria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4664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0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hobby.dn.ua/images/catalog/tank/big/T-35069_1.jpg"/>
          <p:cNvPicPr/>
          <p:nvPr/>
        </p:nvPicPr>
        <p:blipFill>
          <a:blip r:embed="rId2" cstate="print"/>
          <a:srcRect l="47782" r="11652"/>
          <a:stretch>
            <a:fillRect/>
          </a:stretch>
        </p:blipFill>
        <p:spPr bwMode="auto">
          <a:xfrm>
            <a:off x="395536" y="188640"/>
            <a:ext cx="2409825" cy="47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спехи и Оружие Древней Руси (28 фото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234902" cy="44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rzbutik.ru/pictures/dsc_0020_2.jpg"/>
          <p:cNvPicPr/>
          <p:nvPr/>
        </p:nvPicPr>
        <p:blipFill>
          <a:blip r:embed="rId4" cstate="print"/>
          <a:srcRect t="32869" b="34262"/>
          <a:stretch>
            <a:fillRect/>
          </a:stretch>
        </p:blipFill>
        <p:spPr bwMode="auto">
          <a:xfrm>
            <a:off x="4067944" y="3645024"/>
            <a:ext cx="11684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101763/img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013176"/>
            <a:ext cx="7200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оспехи и Оружие Древней Руси (28 фото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5301208"/>
            <a:ext cx="6176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Доспехи и Оружие Древней Руси (28 фото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365104"/>
            <a:ext cx="872669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ussian7.ru/wp-content/uploads/2013/04/11.jpg"/>
          <p:cNvPicPr/>
          <p:nvPr/>
        </p:nvPicPr>
        <p:blipFill>
          <a:blip r:embed="rId8" cstate="print"/>
          <a:srcRect b="13281"/>
          <a:stretch>
            <a:fillRect/>
          </a:stretch>
        </p:blipFill>
        <p:spPr bwMode="auto">
          <a:xfrm>
            <a:off x="3347864" y="620688"/>
            <a:ext cx="11521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wordmaster.org/uploads/2012/polish_armour/Hussar_cuirass_17th_C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013176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agspace.ru/uploads/usr_obj/2011/1273593159_10_0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492896"/>
            <a:ext cx="1870860" cy="9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bratishka.ru/archiv/2009/1/images/2009010607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5157192"/>
            <a:ext cx="1022804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pochemu4ka.ru/_ld/16/73178120.jpg"/>
          <p:cNvPicPr/>
          <p:nvPr/>
        </p:nvPicPr>
        <p:blipFill>
          <a:blip r:embed="rId12" cstate="print"/>
          <a:srcRect l="54749" t="55789" r="8139" b="7368"/>
          <a:stretch>
            <a:fillRect/>
          </a:stretch>
        </p:blipFill>
        <p:spPr bwMode="auto">
          <a:xfrm>
            <a:off x="4716016" y="1052736"/>
            <a:ext cx="13681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shooter.com.ua/uploads/posts/2010-09/1285272651_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2420888"/>
            <a:ext cx="752475" cy="128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russianguns.ru/wp-content/uploads/2010/09/p0469.jpg"/>
          <p:cNvPicPr/>
          <p:nvPr/>
        </p:nvPicPr>
        <p:blipFill>
          <a:blip r:embed="rId14" cstate="print"/>
          <a:srcRect t="18518" r="-938" b="16149"/>
          <a:stretch>
            <a:fillRect/>
          </a:stretch>
        </p:blipFill>
        <p:spPr bwMode="auto">
          <a:xfrm>
            <a:off x="5148064" y="5517232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zonawar.ru/images/pistolet-pulemet/Jati-matic/jatimatic_b4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15816" y="3933056"/>
            <a:ext cx="10858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8904 L 0.25989 -0.08904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-0.02567 L -0.14166 -0.02567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93062E-6 L -0.39375 0.105 " pathEditMode="relative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716E-6 L 0.14184 -0.2308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69195E-6 L -5E-6 -0.57701 " pathEditMode="relative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0611E-6 L 0.23628 -0.27266 " pathEditMode="relative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53 0.01133 L 0.58334 -0.12488 " pathEditMode="relative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50786E-6 L 0.54322 -0.22017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08788E-6 L -0.4724 0.02104 " pathEditMode="relative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5097E-6 L -0.41737 -0.25185 " pathEditMode="relative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50601E-6 L 0.00798 -0.58742 " pathEditMode="relative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cale.ru/published/publicdata/H2RUSCASHOP/attachments/SC/products_pictures/68-1l_en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31236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usizn.ru/images/ist/ist30/30_07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79477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1.liveinternet.ru/images/attach/c/0/43/589/43589147_0_18fc6_1ab7f0d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3744416" cy="5616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1268760"/>
            <a:ext cx="3048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Бронзовый солдат</a:t>
            </a:r>
            <a:endParaRPr lang="ru-RU" sz="4400" dirty="0"/>
          </a:p>
        </p:txBody>
      </p:sp>
      <p:pic>
        <p:nvPicPr>
          <p:cNvPr id="12" name="Волшебная-композиция-vkhpnet-Очень-печальная-и-грустная-музыка33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img0.liveinternet.ru/images/attach/c/1/58/136/58136600_0_3489d_520a2926_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496944" cy="6408712"/>
          </a:xfrm>
          <a:prstGeom prst="rect">
            <a:avLst/>
          </a:prstGeom>
          <a:noFill/>
        </p:spPr>
      </p:pic>
      <p:pic>
        <p:nvPicPr>
          <p:cNvPr id="3" name="lev_leshenko_denj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2</Words>
  <Application>Microsoft Office PowerPoint</Application>
  <PresentationFormat>Экран (4:3)</PresentationFormat>
  <Paragraphs>1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Julia</cp:lastModifiedBy>
  <cp:revision>19</cp:revision>
  <dcterms:created xsi:type="dcterms:W3CDTF">2014-02-15T09:28:39Z</dcterms:created>
  <dcterms:modified xsi:type="dcterms:W3CDTF">2014-02-17T13:21:41Z</dcterms:modified>
</cp:coreProperties>
</file>