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отличия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b.custis.ru/images/thumb/1/1e/%D0%9F%D0%BE%D0%BB%D0%B5%D0%B7%D0%BD%D1%8B%D0%B5_%22%D1%84%D0%B8%D1%88%D0%BA%D0%B8%22_%D0%B4%D0%BB%D1%8F_%D0%BF%D0%BE%D1%81%D1%82%D1%80%D0%BE%D0%B5%D0%BD%D0%B8%D1%8F_%D1%83%D1%81%D0%BF%D0%B5%D1%88%D0%BD%D0%BE%D0%B3%D0%BE_%D0%BF%D1%80%D0%BE%D1%86%D0%B5%D1%81%D1%81%D0%B0_%D1%82%D0%B5%D1%81%D1%82%D0%B8%D1%80%D0%BE%D0%B2%D0%B0%D0%BD%D0%B8%D1%8F_%28%D0%9D%D0%B0%D1%82%D0%B0%D0%BB%D1%8C%D1%8F_%D0%A0%D1%83%D0%BA%D0%BE%D0%BB%D1%8C%2C_SQADays-2011%29.pdf/page0023-720px-%D0%9F%D0%BE%D0%BB%D0%B5%D0%B7%D0%BD%D1%8B%D0%B5_%22%D1%84%D0%B8%D1%88%D0%BA%D0%B8%22_%D0%B4%D0%BB%D1%8F_%D0%BF%D0%BE%D1%81%D1%82%D1%80%D0%BE%D0%B5%D0%BD%D0%B8%D1%8F_%D1%83%D1%81%D0%BF%D0%B5%D1%88%D0%BD%D0%BE%D0%B3%D0%BE_%D0%BF%D1%80%D0%BE%D1%86%D0%B5%D1%81%D1%81%D0%B0_%D1%82%D0%B5%D1%81%D1%82%D0%B8%D1%80%D0%BE%D0%B2%D0%B0%D0%BD%D0%B8%D1%8F_%28%D0%9D%D0%B0%D1%82%D0%B0%D0%BB%D1%8C%D1%8F_%D0%A0%D1%83%D0%BA%D0%BE%D0%BB%D1%8C%2C_SQADays-2011%29.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-54767"/>
            <a:ext cx="633670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200" dirty="0"/>
              <a:t>Найди отличия</a:t>
            </a:r>
          </a:p>
        </p:txBody>
      </p:sp>
    </p:spTree>
    <p:extLst>
      <p:ext uri="{BB962C8B-B14F-4D97-AF65-F5344CB8AC3E}">
        <p14:creationId xmlns:p14="http://schemas.microsoft.com/office/powerpoint/2010/main" val="157924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09.fotocdn.net/s1/8/gallery_m/1054/1054404/1054404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58" y="1"/>
            <a:ext cx="5509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youpiq.com/content/6-hot-adult/hot---find-difference-2/hot---find-difference-2--slid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6" y="-1"/>
            <a:ext cx="9153015" cy="68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7004.vk.me/c617631/v617631042/20c8e/piL2sotd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97"/>
            <a:ext cx="9036496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0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verydayok.com/wp-content/uploads/2009/06/mother-mouse-and-her-baby-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498"/>
            <a:ext cx="8244407" cy="66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mac.ru/images/pm/000007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" y="394467"/>
            <a:ext cx="9092145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5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628128.vk.me/v628128807/849c/3222YiPus0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1100"/>
            <a:ext cx="911121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624716.vk.me/v624716938/166d2/qX0s6isaB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372639"/>
            <a:ext cx="9149471" cy="64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6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utorialexbox.net/images/561f6ed1d9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" y="0"/>
            <a:ext cx="910989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4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mochki.ru/images/golovolomki/naydi-otlichie/golovolomli-naydi-otlich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-28575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09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Найди отличия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отличия</dc:title>
  <dc:creator>UserPC</dc:creator>
  <cp:lastModifiedBy>UserPC</cp:lastModifiedBy>
  <cp:revision>1</cp:revision>
  <dcterms:created xsi:type="dcterms:W3CDTF">2016-01-23T03:50:02Z</dcterms:created>
  <dcterms:modified xsi:type="dcterms:W3CDTF">2016-01-23T04:00:10Z</dcterms:modified>
</cp:coreProperties>
</file>