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60" r:id="rId5"/>
    <p:sldId id="291" r:id="rId6"/>
    <p:sldId id="262" r:id="rId7"/>
    <p:sldId id="263" r:id="rId8"/>
    <p:sldId id="264" r:id="rId9"/>
    <p:sldId id="292" r:id="rId10"/>
    <p:sldId id="266" r:id="rId11"/>
    <p:sldId id="268" r:id="rId12"/>
    <p:sldId id="270" r:id="rId13"/>
    <p:sldId id="272" r:id="rId14"/>
    <p:sldId id="273" r:id="rId15"/>
    <p:sldId id="275" r:id="rId16"/>
    <p:sldId id="277" r:id="rId17"/>
    <p:sldId id="279" r:id="rId18"/>
    <p:sldId id="281" r:id="rId19"/>
    <p:sldId id="283" r:id="rId20"/>
    <p:sldId id="285" r:id="rId21"/>
    <p:sldId id="287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Загрузки\11062015_den_ros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Мои документы\Загрузки\поволжье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  <a:latin typeface="Arial Black" pitchFamily="34" charset="0"/>
              </a:rPr>
              <a:t>Б А Ш К И Р И Я</a:t>
            </a:r>
            <a:endParaRPr lang="ru-RU" sz="48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Администратор\Мои документы\Загрузки\башк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3999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Администратор\Мои документы\Загрузки\юрта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Ч У В А Ш И Я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C:\Documents and Settings\Администратор\Мои документы\Загрузки\Чув 3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Администратор\Мои документы\Загрузки\Чув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 А Т А Р С Т А Н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 descr="C:\Documents and Settings\Администратор\Мои документы\Загрузки\Казань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Мои документы\Загрузки\татарс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 О Р Д О В И Я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Picture 2" descr="C:\Documents and Settings\Администратор\Мои документы\Загрузки\Мордов 3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3999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Мои документы\Загрузки\мордов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М А Р И – Э Л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Documents and Settings\Администратор\Мои документы\Загрузки\Мари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latin typeface="Arial Black" pitchFamily="34" charset="0"/>
              </a:rPr>
              <a:t>ГЕРБ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Лена\Новая папка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Лена\поволжские игры\бой петух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Лена\ДЕТСАД\Праздник\9_Мая\70 лет Победы\Видео старшая\008 Голубь ми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Администратор\Мои документы\Загрузки\204397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ФЛАГ РОССИИ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Лена\Новая папка\Новая папка\фл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Лена\Новая папка\Новая папка\флаг и гер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Мои документы\Загрузки\56b68dbc84e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Р О С С И Я</a:t>
            </a:r>
            <a:endParaRPr lang="ru-RU" dirty="0"/>
          </a:p>
        </p:txBody>
      </p:sp>
      <p:pic>
        <p:nvPicPr>
          <p:cNvPr id="4" name="Picture 2" descr="C:\Documents and Settings\Администратор\Мои документы\Загрузки\россия 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Мои документы\Загрузки\россия 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Лена\ДЕТСАД\Развлечения\Семейные\поволжские игры\Новая папка\Росси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Администратор\Мои документы\Загрузки\сад 1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</Words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ГЕРБ РОССИИ</vt:lpstr>
      <vt:lpstr>ФЛАГ РОССИИ</vt:lpstr>
      <vt:lpstr>Слайд 4</vt:lpstr>
      <vt:lpstr>Слайд 5</vt:lpstr>
      <vt:lpstr>Р О С С И Я</vt:lpstr>
      <vt:lpstr>Слайд 7</vt:lpstr>
      <vt:lpstr>Слайд 8</vt:lpstr>
      <vt:lpstr>Слайд 9</vt:lpstr>
      <vt:lpstr>Слайд 10</vt:lpstr>
      <vt:lpstr>Б А Ш К И Р И Я</vt:lpstr>
      <vt:lpstr>Слайд 12</vt:lpstr>
      <vt:lpstr>Ч У В А Ш И Я</vt:lpstr>
      <vt:lpstr>Слайд 14</vt:lpstr>
      <vt:lpstr>Т А Т А Р С Т А Н</vt:lpstr>
      <vt:lpstr>Слайд 16</vt:lpstr>
      <vt:lpstr>М О Р Д О В И Я</vt:lpstr>
      <vt:lpstr>Слайд 18</vt:lpstr>
      <vt:lpstr>М А Р И – Э Л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6</cp:revision>
  <dcterms:modified xsi:type="dcterms:W3CDTF">2016-06-01T16:23:59Z</dcterms:modified>
</cp:coreProperties>
</file>